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45"/>
  </p:notesMasterIdLst>
  <p:sldIdLst>
    <p:sldId id="257" r:id="rId7"/>
    <p:sldId id="334" r:id="rId8"/>
    <p:sldId id="259" r:id="rId9"/>
    <p:sldId id="302" r:id="rId10"/>
    <p:sldId id="329" r:id="rId11"/>
    <p:sldId id="332" r:id="rId12"/>
    <p:sldId id="313" r:id="rId13"/>
    <p:sldId id="305" r:id="rId14"/>
    <p:sldId id="316" r:id="rId15"/>
    <p:sldId id="317" r:id="rId16"/>
    <p:sldId id="318" r:id="rId17"/>
    <p:sldId id="331" r:id="rId18"/>
    <p:sldId id="319" r:id="rId19"/>
    <p:sldId id="327" r:id="rId20"/>
    <p:sldId id="320" r:id="rId21"/>
    <p:sldId id="321" r:id="rId22"/>
    <p:sldId id="322" r:id="rId23"/>
    <p:sldId id="323" r:id="rId24"/>
    <p:sldId id="324" r:id="rId25"/>
    <p:sldId id="325" r:id="rId26"/>
    <p:sldId id="326" r:id="rId27"/>
    <p:sldId id="306" r:id="rId28"/>
    <p:sldId id="266" r:id="rId29"/>
    <p:sldId id="290" r:id="rId30"/>
    <p:sldId id="264" r:id="rId31"/>
    <p:sldId id="307" r:id="rId32"/>
    <p:sldId id="347" r:id="rId33"/>
    <p:sldId id="348" r:id="rId34"/>
    <p:sldId id="345" r:id="rId35"/>
    <p:sldId id="301" r:id="rId36"/>
    <p:sldId id="292" r:id="rId37"/>
    <p:sldId id="335" r:id="rId38"/>
    <p:sldId id="336" r:id="rId39"/>
    <p:sldId id="338" r:id="rId40"/>
    <p:sldId id="339" r:id="rId41"/>
    <p:sldId id="340" r:id="rId42"/>
    <p:sldId id="341" r:id="rId43"/>
    <p:sldId id="34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varScale="1">
        <p:scale>
          <a:sx n="72" d="100"/>
          <a:sy n="72" d="100"/>
        </p:scale>
        <p:origin x="544"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17</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29</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9:17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674328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89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511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11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6665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9:23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125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9:23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38</a:t>
            </a:fld>
            <a:endParaRPr lang="en-US" dirty="0">
              <a:solidFill>
                <a:prstClr val="black"/>
              </a:solidFill>
              <a:ea typeface="+mn-ea"/>
            </a:endParaRPr>
          </a:p>
        </p:txBody>
      </p:sp>
    </p:spTree>
    <p:extLst>
      <p:ext uri="{BB962C8B-B14F-4D97-AF65-F5344CB8AC3E}">
        <p14:creationId xmlns:p14="http://schemas.microsoft.com/office/powerpoint/2010/main" val="563621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typical application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11/19/15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93.emf"/></Relationships>
</file>

<file path=ppt/slides/_rels/slide12.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tiff"/><Relationship Id="rId5" Type="http://schemas.openxmlformats.org/officeDocument/2006/relationships/image" Target="../media/image95.tiff"/><Relationship Id="rId1" Type="http://schemas.openxmlformats.org/officeDocument/2006/relationships/slideLayout" Target="../slideLayouts/slideLayout7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6.tiff"/><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7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9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93.emf"/><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3.emf"/><Relationship Id="rId5" Type="http://schemas.openxmlformats.org/officeDocument/2006/relationships/image" Target="../media/image99.emf"/><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3.tiff"/></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7.xml"/><Relationship Id="rId3" Type="http://schemas.openxmlformats.org/officeDocument/2006/relationships/image" Target="../media/image9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 Id="rId3" Type="http://schemas.openxmlformats.org/officeDocument/2006/relationships/image" Target="../media/image9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 Id="rId3" Type="http://schemas.openxmlformats.org/officeDocument/2006/relationships/image" Target="../media/image9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0.xml"/><Relationship Id="rId3" Type="http://schemas.openxmlformats.org/officeDocument/2006/relationships/image" Target="../media/image9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 Id="rId3" Type="http://schemas.openxmlformats.org/officeDocument/2006/relationships/image" Target="../media/image9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a:t>
            </a:r>
            <a:r>
              <a:rPr lang="en-US" sz="2000" dirty="0" smtClean="0"/>
              <a:t>: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5826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130939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716966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39432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610298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 name="Title 17"/>
          <p:cNvSpPr>
            <a:spLocks noGrp="1"/>
          </p:cNvSpPr>
          <p:nvPr>
            <p:ph type="title"/>
          </p:nvPr>
        </p:nvSpPr>
        <p:spPr/>
        <p:txBody>
          <a:bodyPr/>
          <a:lstStyle/>
          <a:p>
            <a:endParaRPr lang="en-US"/>
          </a:p>
        </p:txBody>
      </p:sp>
    </p:spTree>
    <p:extLst>
      <p:ext uri="{BB962C8B-B14F-4D97-AF65-F5344CB8AC3E}">
        <p14:creationId xmlns:p14="http://schemas.microsoft.com/office/powerpoint/2010/main" val="205541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477203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spTree>
    <p:extLst>
      <p:ext uri="{BB962C8B-B14F-4D97-AF65-F5344CB8AC3E}">
        <p14:creationId xmlns:p14="http://schemas.microsoft.com/office/powerpoint/2010/main" val="126997105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Application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1920</TotalTime>
  <Words>5332</Words>
  <Application>Microsoft Macintosh PowerPoint</Application>
  <PresentationFormat>Widescreen</PresentationFormat>
  <Paragraphs>409</Paragraphs>
  <Slides>38</Slides>
  <Notes>32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46</cp:revision>
  <cp:lastPrinted>2015-11-19T09:18:35Z</cp:lastPrinted>
  <dcterms:created xsi:type="dcterms:W3CDTF">2015-07-25T00:02:15Z</dcterms:created>
  <dcterms:modified xsi:type="dcterms:W3CDTF">2015-11-19T09:30:36Z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